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cbs.cevre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00800" y="3526971"/>
            <a:ext cx="2873202" cy="251439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194" name="AutoShape 2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96" name="AutoShape 4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98" name="AutoShape 6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00" name="AutoShape 8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02" name="AutoShape 10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04" name="AutoShape 12" descr="Sıfır Atık Belgelendirme Kriter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06" name="Picture 14" descr="SIFIR ATIK PROJESİ BAŞL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294" y="770708"/>
            <a:ext cx="8796215" cy="557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78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ENTEGRE ÇEVRE BİLGİ SİSTEMİ </a:t>
            </a:r>
            <a:r>
              <a:rPr lang="tr-TR" dirty="0" smtClean="0"/>
              <a:t> TESİS/ŞUBE DEVİR BAŞVURUSU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27943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Entegre Çevre Bilgi Sisteminde Tesis/Şube Devir Başvurusu Nasıl Yapılır ?</a:t>
            </a:r>
            <a:endParaRPr lang="tr-TR" sz="2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2402" y="1339708"/>
            <a:ext cx="8436264" cy="704319"/>
          </a:xfrm>
        </p:spPr>
        <p:txBody>
          <a:bodyPr>
            <a:normAutofit/>
          </a:bodyPr>
          <a:lstStyle/>
          <a:p>
            <a:r>
              <a:rPr lang="tr-TR" dirty="0">
                <a:hlinkClick r:id="rId2"/>
              </a:rPr>
              <a:t>https://ecbs.cevre.gov.tr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</a:t>
            </a:r>
            <a:r>
              <a:rPr lang="tr-TR" smtClean="0"/>
              <a:t>Adresinde ilk </a:t>
            </a:r>
            <a:r>
              <a:rPr lang="tr-TR" dirty="0" smtClean="0"/>
              <a:t>kayıt olunan E-Devlet şifremiz ile giriş yapıyoruz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2044027"/>
            <a:ext cx="8457312" cy="387049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7364" y="1225406"/>
            <a:ext cx="7926339" cy="7592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1. Giriş yaptıktan sonra Hesap ( Firma, Kurum ) sayfasına girilir.</a:t>
            </a:r>
          </a:p>
          <a:p>
            <a:r>
              <a:rPr lang="tr-TR" dirty="0" smtClean="0"/>
              <a:t>2. Yetkili Değişiklik Başvurusu" tuşuna tıklanır.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3" y="1984662"/>
            <a:ext cx="8786060" cy="414043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7527" y="1186827"/>
            <a:ext cx="8691341" cy="1338164"/>
          </a:xfrm>
        </p:spPr>
        <p:txBody>
          <a:bodyPr>
            <a:normAutofit/>
          </a:bodyPr>
          <a:lstStyle/>
          <a:p>
            <a:r>
              <a:rPr lang="tr-TR" sz="1200" dirty="0"/>
              <a:t>1. Tesisin/Şubenin devir edileceği Hesabın(Firma/Kurum) vergi numarası yazılır.</a:t>
            </a:r>
          </a:p>
          <a:p>
            <a:r>
              <a:rPr lang="tr-TR" sz="1200" dirty="0"/>
              <a:t>2. Başvuruyu yapan kişinin bahse konu tesis/şube için işlem yapmaya yetkili olduğunu gösterir belge yüklenir.</a:t>
            </a:r>
          </a:p>
          <a:p>
            <a:r>
              <a:rPr lang="tr-TR" sz="1200" dirty="0"/>
              <a:t>3. Gerekli durumlarda üç adete kadar ek belge yüklenebilir.</a:t>
            </a:r>
          </a:p>
          <a:p>
            <a:r>
              <a:rPr lang="tr-TR" sz="1200" dirty="0"/>
              <a:t>4. " İl Müdürlüğüne Dilekçe İle Gönder" tuşu ile başvuru formu oluşturulur.</a:t>
            </a:r>
          </a:p>
          <a:p>
            <a:endParaRPr lang="tr-TR" sz="1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95" y="2389910"/>
            <a:ext cx="7027695" cy="43018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378527"/>
            <a:ext cx="8596668" cy="58535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Başvuru Formu Yazdırma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94629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1. Yazdır tuşu ile başvuru formu yazdırılır.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8" y="2721263"/>
            <a:ext cx="6743700" cy="32313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2200" y="1568307"/>
            <a:ext cx="8596668" cy="987857"/>
          </a:xfrm>
        </p:spPr>
        <p:txBody>
          <a:bodyPr/>
          <a:lstStyle/>
          <a:p>
            <a:r>
              <a:rPr lang="tr-TR" dirty="0"/>
              <a:t>1. Hedef listesinden yazıcı seçilir.</a:t>
            </a:r>
          </a:p>
          <a:p>
            <a:r>
              <a:rPr lang="tr-TR" dirty="0"/>
              <a:t>2. "Yazdır" tuşu ile başvuru formu yazdırılır.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4" y="2556164"/>
            <a:ext cx="6870830" cy="35935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9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2200" y="1979662"/>
            <a:ext cx="8596668" cy="11671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Başvuru formu Çevre Şehircilik İl Müdürlüğü’ne Teslim edilir.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5676" y="3249292"/>
            <a:ext cx="5099221" cy="61425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2800" b="1" dirty="0" smtClean="0"/>
              <a:t>İrtibat No: 0(464</a:t>
            </a:r>
            <a:r>
              <a:rPr lang="tr-TR" sz="2800" b="1" dirty="0"/>
              <a:t>) 213 00 </a:t>
            </a:r>
            <a:r>
              <a:rPr lang="tr-TR" sz="2800" b="1" dirty="0" smtClean="0"/>
              <a:t>90- 3110</a:t>
            </a:r>
          </a:p>
          <a:p>
            <a:pPr>
              <a:buNone/>
            </a:pPr>
            <a:endParaRPr lang="tr-TR" sz="2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671" y="257637"/>
            <a:ext cx="1663784" cy="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7153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152</Words>
  <Application>Microsoft Office PowerPoint</Application>
  <PresentationFormat>Geniş ekran</PresentationFormat>
  <Paragraphs>16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Kristal</vt:lpstr>
      <vt:lpstr>PowerPoint Sunusu</vt:lpstr>
      <vt:lpstr>ENTEGRE ÇEVRE BİLGİ SİSTEMİ  TESİS/ŞUBE DEVİR BAŞVURUSU</vt:lpstr>
      <vt:lpstr>PowerPoint Sunusu</vt:lpstr>
      <vt:lpstr>PowerPoint Sunusu</vt:lpstr>
      <vt:lpstr>PowerPoint Sunusu</vt:lpstr>
      <vt:lpstr>Başvuru Formu Yazdırma</vt:lpstr>
      <vt:lpstr>PowerPoint Sunusu</vt:lpstr>
      <vt:lpstr>Başvuru formu Çevre Şehircilik İl Müdürlüğü’ne Teslim edilir.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IbrahimOZTURK</dc:creator>
  <cp:lastModifiedBy>HaticeY.SEN</cp:lastModifiedBy>
  <cp:revision>9</cp:revision>
  <dcterms:created xsi:type="dcterms:W3CDTF">2020-10-27T07:40:27Z</dcterms:created>
  <dcterms:modified xsi:type="dcterms:W3CDTF">2024-05-06T08:36:28Z</dcterms:modified>
</cp:coreProperties>
</file>